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/Relationships>
</file>

<file path=ppt/media/>
</file>

<file path=ppt/media/image1.jpeg>
</file>

<file path=ppt/media/image10.jpeg>
</file>

<file path=ppt/media/image11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0.jpeg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1.jpe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jpe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2.jpe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jpeg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5.jpe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jpe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8.jpe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jpeg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6581"/>
            <a:ext cx="12192000" cy="6804837"/>
          </a:xfrm>
          <a:prstGeom prst="rect">
            <a:avLst/>
          </a:prstGeom>
        </p:spPr>
      </p:pic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6581"/>
            <a:ext cx="12192000" cy="6804837"/>
          </a:xfrm>
          <a:prstGeom prst="rect">
            <a:avLst/>
          </a:prstGeom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6581"/>
            <a:ext cx="12192000" cy="6804837"/>
          </a:xfrm>
          <a:prstGeom prst="rect">
            <a:avLst/>
          </a:prstGeom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6581"/>
            <a:ext cx="12192000" cy="6804837"/>
          </a:xfrm>
          <a:prstGeom prst="rect">
            <a:avLst/>
          </a:prstGeom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6581"/>
            <a:ext cx="12192000" cy="6804837"/>
          </a:xfrm>
          <a:prstGeom prst="rect">
            <a:avLst/>
          </a:prstGeom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6581"/>
            <a:ext cx="12192000" cy="6804837"/>
          </a:xfrm>
          <a:prstGeom prst="rect">
            <a:avLst/>
          </a:prstGeom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6581"/>
            <a:ext cx="12192000" cy="6804837"/>
          </a:xfrm>
          <a:prstGeom prst="rect">
            <a:avLst/>
          </a:prstGeom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6581"/>
            <a:ext cx="12192000" cy="6804837"/>
          </a:xfrm>
          <a:prstGeom prst="rect">
            <a:avLst/>
          </a:prstGeom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6581"/>
            <a:ext cx="12192000" cy="6804837"/>
          </a:xfrm>
          <a:prstGeom prst="rect">
            <a:avLst/>
          </a:prstGeom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6581"/>
            <a:ext cx="12192000" cy="6804837"/>
          </a:xfrm>
          <a:prstGeom prst="rect">
            <a:avLst/>
          </a:prstGeom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0" y="26581"/>
            <a:ext cx="12192000" cy="6804837"/>
          </a:xfrm>
          <a:prstGeom prst="rect">
            <a:avLst/>
          </a:prstGeom>
        </p:spPr>
      </p:pic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7DCEC6"/>
      </a:accent1>
      <a:accent2>
        <a:srgbClr val="A1F7BF"/>
      </a:accent2>
      <a:accent3>
        <a:srgbClr val="CDFDE7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